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88" r:id="rId3"/>
    <p:sldId id="320" r:id="rId4"/>
    <p:sldId id="321" r:id="rId5"/>
    <p:sldId id="262" r:id="rId6"/>
    <p:sldId id="295" r:id="rId7"/>
    <p:sldId id="263" r:id="rId8"/>
    <p:sldId id="296" r:id="rId9"/>
    <p:sldId id="264" r:id="rId10"/>
    <p:sldId id="319" r:id="rId11"/>
    <p:sldId id="265" r:id="rId12"/>
    <p:sldId id="297" r:id="rId13"/>
    <p:sldId id="266" r:id="rId14"/>
    <p:sldId id="298" r:id="rId15"/>
    <p:sldId id="267" r:id="rId16"/>
    <p:sldId id="299" r:id="rId17"/>
    <p:sldId id="268" r:id="rId18"/>
    <p:sldId id="292" r:id="rId19"/>
    <p:sldId id="269" r:id="rId20"/>
    <p:sldId id="300" r:id="rId21"/>
    <p:sldId id="270" r:id="rId22"/>
    <p:sldId id="301" r:id="rId23"/>
    <p:sldId id="271" r:id="rId24"/>
    <p:sldId id="302" r:id="rId25"/>
    <p:sldId id="272" r:id="rId26"/>
    <p:sldId id="303" r:id="rId27"/>
    <p:sldId id="273" r:id="rId28"/>
    <p:sldId id="27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93" r:id="rId37"/>
    <p:sldId id="278" r:id="rId38"/>
    <p:sldId id="308" r:id="rId39"/>
    <p:sldId id="279" r:id="rId40"/>
    <p:sldId id="309" r:id="rId41"/>
    <p:sldId id="280" r:id="rId42"/>
    <p:sldId id="310" r:id="rId43"/>
    <p:sldId id="281" r:id="rId44"/>
    <p:sldId id="311" r:id="rId45"/>
    <p:sldId id="282" r:id="rId46"/>
    <p:sldId id="312" r:id="rId47"/>
    <p:sldId id="283" r:id="rId48"/>
    <p:sldId id="313" r:id="rId49"/>
    <p:sldId id="284" r:id="rId50"/>
    <p:sldId id="314" r:id="rId51"/>
    <p:sldId id="285" r:id="rId52"/>
    <p:sldId id="315" r:id="rId53"/>
    <p:sldId id="286" r:id="rId54"/>
    <p:sldId id="316" r:id="rId55"/>
    <p:sldId id="287" r:id="rId56"/>
    <p:sldId id="317" r:id="rId57"/>
    <p:sldId id="294" r:id="rId5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539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18" Type="http://schemas.openxmlformats.org/officeDocument/2006/relationships/image" Target="../media/image30.jpg"/><Relationship Id="rId26" Type="http://schemas.openxmlformats.org/officeDocument/2006/relationships/image" Target="../media/image38.jpg"/><Relationship Id="rId3" Type="http://schemas.openxmlformats.org/officeDocument/2006/relationships/image" Target="../media/image15.jpg"/><Relationship Id="rId21" Type="http://schemas.openxmlformats.org/officeDocument/2006/relationships/image" Target="../media/image33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5" Type="http://schemas.openxmlformats.org/officeDocument/2006/relationships/image" Target="../media/image37.jpg"/><Relationship Id="rId2" Type="http://schemas.openxmlformats.org/officeDocument/2006/relationships/image" Target="../media/image13.jpeg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6.jpg"/><Relationship Id="rId32" Type="http://schemas.openxmlformats.org/officeDocument/2006/relationships/image" Target="../media/image44.pn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10" Type="http://schemas.openxmlformats.org/officeDocument/2006/relationships/image" Target="../media/image22.jpg"/><Relationship Id="rId19" Type="http://schemas.openxmlformats.org/officeDocument/2006/relationships/image" Target="../media/image31.jpg"/><Relationship Id="rId31" Type="http://schemas.openxmlformats.org/officeDocument/2006/relationships/image" Target="../media/image43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Relationship Id="rId27" Type="http://schemas.openxmlformats.org/officeDocument/2006/relationships/image" Target="../media/image39.jpg"/><Relationship Id="rId30" Type="http://schemas.openxmlformats.org/officeDocument/2006/relationships/image" Target="../media/image4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15.xml"/><Relationship Id="rId18" Type="http://schemas.openxmlformats.org/officeDocument/2006/relationships/image" Target="../media/image22.jpg"/><Relationship Id="rId26" Type="http://schemas.openxmlformats.org/officeDocument/2006/relationships/image" Target="../media/image26.jpg"/><Relationship Id="rId39" Type="http://schemas.openxmlformats.org/officeDocument/2006/relationships/slide" Target="slide37.xml"/><Relationship Id="rId21" Type="http://schemas.openxmlformats.org/officeDocument/2006/relationships/slide" Target="slide21.xml"/><Relationship Id="rId34" Type="http://schemas.openxmlformats.org/officeDocument/2006/relationships/image" Target="../media/image30.jpg"/><Relationship Id="rId42" Type="http://schemas.openxmlformats.org/officeDocument/2006/relationships/image" Target="../media/image34.jpg"/><Relationship Id="rId47" Type="http://schemas.openxmlformats.org/officeDocument/2006/relationships/slide" Target="slide45.xml"/><Relationship Id="rId50" Type="http://schemas.openxmlformats.org/officeDocument/2006/relationships/image" Target="../media/image38.jpg"/><Relationship Id="rId55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image" Target="../media/image13.jpeg"/><Relationship Id="rId16" Type="http://schemas.openxmlformats.org/officeDocument/2006/relationships/image" Target="../media/image21.jpg"/><Relationship Id="rId20" Type="http://schemas.openxmlformats.org/officeDocument/2006/relationships/image" Target="../media/image23.jpg"/><Relationship Id="rId29" Type="http://schemas.openxmlformats.org/officeDocument/2006/relationships/slide" Target="slide28.xml"/><Relationship Id="rId41" Type="http://schemas.openxmlformats.org/officeDocument/2006/relationships/slide" Target="slide39.xml"/><Relationship Id="rId5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slide" Target="slide13.xml"/><Relationship Id="rId24" Type="http://schemas.openxmlformats.org/officeDocument/2006/relationships/image" Target="../media/image25.jpg"/><Relationship Id="rId32" Type="http://schemas.openxmlformats.org/officeDocument/2006/relationships/image" Target="../media/image29.jpg"/><Relationship Id="rId37" Type="http://schemas.openxmlformats.org/officeDocument/2006/relationships/slide" Target="slide36.xml"/><Relationship Id="rId40" Type="http://schemas.openxmlformats.org/officeDocument/2006/relationships/image" Target="../media/image33.jpg"/><Relationship Id="rId45" Type="http://schemas.openxmlformats.org/officeDocument/2006/relationships/slide" Target="slide43.xml"/><Relationship Id="rId53" Type="http://schemas.openxmlformats.org/officeDocument/2006/relationships/slide" Target="slide51.xml"/><Relationship Id="rId58" Type="http://schemas.openxmlformats.org/officeDocument/2006/relationships/image" Target="../media/image42.jpg"/><Relationship Id="rId5" Type="http://schemas.openxmlformats.org/officeDocument/2006/relationships/slide" Target="slide7.xml"/><Relationship Id="rId15" Type="http://schemas.openxmlformats.org/officeDocument/2006/relationships/slide" Target="slide17.xml"/><Relationship Id="rId23" Type="http://schemas.openxmlformats.org/officeDocument/2006/relationships/slide" Target="slide23.xml"/><Relationship Id="rId28" Type="http://schemas.openxmlformats.org/officeDocument/2006/relationships/image" Target="../media/image27.jpg"/><Relationship Id="rId36" Type="http://schemas.openxmlformats.org/officeDocument/2006/relationships/image" Target="../media/image31.jpg"/><Relationship Id="rId49" Type="http://schemas.openxmlformats.org/officeDocument/2006/relationships/slide" Target="slide47.xml"/><Relationship Id="rId57" Type="http://schemas.openxmlformats.org/officeDocument/2006/relationships/slide" Target="slide55.xml"/><Relationship Id="rId61" Type="http://schemas.openxmlformats.org/officeDocument/2006/relationships/image" Target="../media/image44.png"/><Relationship Id="rId10" Type="http://schemas.openxmlformats.org/officeDocument/2006/relationships/image" Target="../media/image18.jpg"/><Relationship Id="rId19" Type="http://schemas.openxmlformats.org/officeDocument/2006/relationships/slide" Target="slide19.xml"/><Relationship Id="rId31" Type="http://schemas.openxmlformats.org/officeDocument/2006/relationships/slide" Target="slide30.xml"/><Relationship Id="rId44" Type="http://schemas.openxmlformats.org/officeDocument/2006/relationships/image" Target="../media/image35.jpg"/><Relationship Id="rId52" Type="http://schemas.openxmlformats.org/officeDocument/2006/relationships/image" Target="../media/image39.jpg"/><Relationship Id="rId60" Type="http://schemas.openxmlformats.org/officeDocument/2006/relationships/image" Target="../media/image43.jpg"/><Relationship Id="rId4" Type="http://schemas.openxmlformats.org/officeDocument/2006/relationships/image" Target="../media/image15.jpg"/><Relationship Id="rId9" Type="http://schemas.openxmlformats.org/officeDocument/2006/relationships/slide" Target="slide11.xml"/><Relationship Id="rId14" Type="http://schemas.openxmlformats.org/officeDocument/2006/relationships/image" Target="../media/image20.jpg"/><Relationship Id="rId22" Type="http://schemas.openxmlformats.org/officeDocument/2006/relationships/image" Target="../media/image24.jpg"/><Relationship Id="rId27" Type="http://schemas.openxmlformats.org/officeDocument/2006/relationships/slide" Target="slide27.xml"/><Relationship Id="rId30" Type="http://schemas.openxmlformats.org/officeDocument/2006/relationships/image" Target="../media/image28.jpg"/><Relationship Id="rId35" Type="http://schemas.openxmlformats.org/officeDocument/2006/relationships/slide" Target="slide34.xml"/><Relationship Id="rId43" Type="http://schemas.openxmlformats.org/officeDocument/2006/relationships/slide" Target="slide41.xml"/><Relationship Id="rId48" Type="http://schemas.openxmlformats.org/officeDocument/2006/relationships/image" Target="../media/image37.jpg"/><Relationship Id="rId56" Type="http://schemas.openxmlformats.org/officeDocument/2006/relationships/image" Target="../media/image41.jpg"/><Relationship Id="rId8" Type="http://schemas.openxmlformats.org/officeDocument/2006/relationships/image" Target="../media/image17.jpg"/><Relationship Id="rId51" Type="http://schemas.openxmlformats.org/officeDocument/2006/relationships/slide" Target="slide49.xml"/><Relationship Id="rId3" Type="http://schemas.openxmlformats.org/officeDocument/2006/relationships/slide" Target="slide5.xml"/><Relationship Id="rId12" Type="http://schemas.openxmlformats.org/officeDocument/2006/relationships/image" Target="../media/image19.jpg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33" Type="http://schemas.openxmlformats.org/officeDocument/2006/relationships/slide" Target="slide32.xml"/><Relationship Id="rId38" Type="http://schemas.openxmlformats.org/officeDocument/2006/relationships/image" Target="../media/image32.jpg"/><Relationship Id="rId46" Type="http://schemas.openxmlformats.org/officeDocument/2006/relationships/image" Target="../media/image36.jpg"/><Relationship Id="rId59" Type="http://schemas.openxmlformats.org/officeDocument/2006/relationships/slide" Target="slide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0464" r="18913" b="18913"/>
          <a:stretch/>
        </p:blipFill>
        <p:spPr>
          <a:xfrm>
            <a:off x="583302" y="3824328"/>
            <a:ext cx="3268203" cy="2450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9167">
            <a:off x="4566824" y="2601207"/>
            <a:ext cx="2212524" cy="2951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b="12957"/>
          <a:stretch/>
        </p:blipFill>
        <p:spPr>
          <a:xfrm rot="7026133">
            <a:off x="2880242" y="6329026"/>
            <a:ext cx="4034103" cy="3025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正方形/長方形 12"/>
          <p:cNvSpPr/>
          <p:nvPr/>
        </p:nvSpPr>
        <p:spPr>
          <a:xfrm>
            <a:off x="62132" y="73737"/>
            <a:ext cx="5847170" cy="1175361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Ink Free" panose="03080402000500000000" pitchFamily="66" charset="0"/>
                <a:ea typeface="07ラノベPOP" panose="02000800000000000000" pitchFamily="50" charset="-128"/>
              </a:rPr>
              <a:t>WATARU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04714">
            <a:off x="-156725" y="2095278"/>
            <a:ext cx="2440487" cy="1830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6191" y="1908127"/>
            <a:ext cx="2420359" cy="181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1487">
            <a:off x="373480" y="6027503"/>
            <a:ext cx="2738837" cy="3653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7" t="50706" b="-1859"/>
          <a:stretch/>
        </p:blipFill>
        <p:spPr>
          <a:xfrm>
            <a:off x="4270188" y="5061569"/>
            <a:ext cx="450120" cy="590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1" t="-4370" r="22507" b="51242"/>
          <a:stretch/>
        </p:blipFill>
        <p:spPr>
          <a:xfrm>
            <a:off x="57583" y="1259457"/>
            <a:ext cx="601250" cy="61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49" b="46942"/>
          <a:stretch/>
        </p:blipFill>
        <p:spPr>
          <a:xfrm>
            <a:off x="1963519" y="3495483"/>
            <a:ext cx="499259" cy="6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9" t="52871" r="50293"/>
          <a:stretch/>
        </p:blipFill>
        <p:spPr>
          <a:xfrm>
            <a:off x="3152530" y="1217467"/>
            <a:ext cx="555585" cy="544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5" t="46640" r="21487" b="-1744"/>
          <a:stretch/>
        </p:blipFill>
        <p:spPr>
          <a:xfrm flipH="1">
            <a:off x="1344796" y="5715977"/>
            <a:ext cx="613458" cy="636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7" t="-173" b="51081"/>
          <a:stretch/>
        </p:blipFill>
        <p:spPr>
          <a:xfrm flipH="1">
            <a:off x="5290359" y="1968936"/>
            <a:ext cx="447361" cy="567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938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933212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556630" y="2076447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1493545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81208" y="3144486"/>
            <a:ext cx="224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7" name="正方形/長方形 6">
            <a:hlinkClick r:id="rId4" action="ppaction://hlinksldjump"/>
          </p:cNvPr>
          <p:cNvSpPr/>
          <p:nvPr/>
        </p:nvSpPr>
        <p:spPr>
          <a:xfrm>
            <a:off x="1559895" y="5634713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レポート</a:t>
            </a:r>
          </a:p>
        </p:txBody>
      </p:sp>
      <p:sp>
        <p:nvSpPr>
          <p:cNvPr id="8" name="正方形/長方形 7">
            <a:hlinkClick r:id="rId5" action="ppaction://hlinksldjump"/>
          </p:cNvPr>
          <p:cNvSpPr/>
          <p:nvPr/>
        </p:nvSpPr>
        <p:spPr>
          <a:xfrm>
            <a:off x="1559895" y="6946942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図鑑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559895" y="8298277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終了する</a:t>
            </a:r>
          </a:p>
        </p:txBody>
      </p:sp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</TotalTime>
  <Words>19</Words>
  <Application>Microsoft Office PowerPoint</Application>
  <PresentationFormat>A4 210 x 297 mm</PresentationFormat>
  <Paragraphs>9</Paragraphs>
  <Slides>57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6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Ink Free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game115</cp:lastModifiedBy>
  <cp:revision>61</cp:revision>
  <dcterms:created xsi:type="dcterms:W3CDTF">2019-07-18T05:31:21Z</dcterms:created>
  <dcterms:modified xsi:type="dcterms:W3CDTF">2020-03-29T12:57:20Z</dcterms:modified>
</cp:coreProperties>
</file>